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57" r:id="rId4"/>
    <p:sldId id="258" r:id="rId5"/>
    <p:sldId id="259" r:id="rId6"/>
    <p:sldId id="260" r:id="rId7"/>
    <p:sldId id="261" r:id="rId8"/>
    <p:sldId id="263" r:id="rId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734DB7-D135-484F-AC1B-221F42C5036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CC8EBBBE-6BC5-4398-B125-69C51AB430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309DED8F-F9C7-4A20-81DD-B9CC6876CBD3}"/>
              </a:ext>
            </a:extLst>
          </p:cNvPr>
          <p:cNvSpPr>
            <a:spLocks noGrp="1"/>
          </p:cNvSpPr>
          <p:nvPr>
            <p:ph type="dt" sz="half" idx="10"/>
          </p:nvPr>
        </p:nvSpPr>
        <p:spPr/>
        <p:txBody>
          <a:bodyPr/>
          <a:lstStyle/>
          <a:p>
            <a:fld id="{081CA6C4-F4DF-43FA-84B4-0F50F64DD26B}" type="datetimeFigureOut">
              <a:rPr lang="es-MX" smtClean="0"/>
              <a:t>20/05/2022</a:t>
            </a:fld>
            <a:endParaRPr lang="es-MX"/>
          </a:p>
        </p:txBody>
      </p:sp>
      <p:sp>
        <p:nvSpPr>
          <p:cNvPr id="5" name="Marcador de pie de página 4">
            <a:extLst>
              <a:ext uri="{FF2B5EF4-FFF2-40B4-BE49-F238E27FC236}">
                <a16:creationId xmlns:a16="http://schemas.microsoft.com/office/drawing/2014/main" id="{FAC029EA-33AE-42D7-BBFC-7E2F60113A5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1687D0F-8941-47F5-9083-77B75AD8A737}"/>
              </a:ext>
            </a:extLst>
          </p:cNvPr>
          <p:cNvSpPr>
            <a:spLocks noGrp="1"/>
          </p:cNvSpPr>
          <p:nvPr>
            <p:ph type="sldNum" sz="quarter" idx="12"/>
          </p:nvPr>
        </p:nvSpPr>
        <p:spPr/>
        <p:txBody>
          <a:bodyPr/>
          <a:lstStyle/>
          <a:p>
            <a:fld id="{8A6BA4AB-C1BF-4E48-B36F-4A4259462216}" type="slidenum">
              <a:rPr lang="es-MX" smtClean="0"/>
              <a:t>‹Nº›</a:t>
            </a:fld>
            <a:endParaRPr lang="es-MX"/>
          </a:p>
        </p:txBody>
      </p:sp>
    </p:spTree>
    <p:extLst>
      <p:ext uri="{BB962C8B-B14F-4D97-AF65-F5344CB8AC3E}">
        <p14:creationId xmlns:p14="http://schemas.microsoft.com/office/powerpoint/2010/main" val="4291565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197CCE-2CE2-465A-9FB8-39452016E44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7845311E-E6C1-4208-B641-EDFE0EBB3433}"/>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0706CA0-9B31-4088-824D-C1ACDC4BCCD7}"/>
              </a:ext>
            </a:extLst>
          </p:cNvPr>
          <p:cNvSpPr>
            <a:spLocks noGrp="1"/>
          </p:cNvSpPr>
          <p:nvPr>
            <p:ph type="dt" sz="half" idx="10"/>
          </p:nvPr>
        </p:nvSpPr>
        <p:spPr/>
        <p:txBody>
          <a:bodyPr/>
          <a:lstStyle/>
          <a:p>
            <a:fld id="{081CA6C4-F4DF-43FA-84B4-0F50F64DD26B}" type="datetimeFigureOut">
              <a:rPr lang="es-MX" smtClean="0"/>
              <a:t>20/05/2022</a:t>
            </a:fld>
            <a:endParaRPr lang="es-MX"/>
          </a:p>
        </p:txBody>
      </p:sp>
      <p:sp>
        <p:nvSpPr>
          <p:cNvPr id="5" name="Marcador de pie de página 4">
            <a:extLst>
              <a:ext uri="{FF2B5EF4-FFF2-40B4-BE49-F238E27FC236}">
                <a16:creationId xmlns:a16="http://schemas.microsoft.com/office/drawing/2014/main" id="{16EEF7DC-7457-473F-8318-DCD10C3D822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7E583DB-1914-4194-9179-4F1828115513}"/>
              </a:ext>
            </a:extLst>
          </p:cNvPr>
          <p:cNvSpPr>
            <a:spLocks noGrp="1"/>
          </p:cNvSpPr>
          <p:nvPr>
            <p:ph type="sldNum" sz="quarter" idx="12"/>
          </p:nvPr>
        </p:nvSpPr>
        <p:spPr/>
        <p:txBody>
          <a:bodyPr/>
          <a:lstStyle/>
          <a:p>
            <a:fld id="{8A6BA4AB-C1BF-4E48-B36F-4A4259462216}" type="slidenum">
              <a:rPr lang="es-MX" smtClean="0"/>
              <a:t>‹Nº›</a:t>
            </a:fld>
            <a:endParaRPr lang="es-MX"/>
          </a:p>
        </p:txBody>
      </p:sp>
    </p:spTree>
    <p:extLst>
      <p:ext uri="{BB962C8B-B14F-4D97-AF65-F5344CB8AC3E}">
        <p14:creationId xmlns:p14="http://schemas.microsoft.com/office/powerpoint/2010/main" val="3465211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5819045-31DD-44D4-888F-EF3513A0C6A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3CC4994-AF03-4C4D-B992-6ED1BD766D6C}"/>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568A007-3D42-453B-BEEC-181FCA5B7759}"/>
              </a:ext>
            </a:extLst>
          </p:cNvPr>
          <p:cNvSpPr>
            <a:spLocks noGrp="1"/>
          </p:cNvSpPr>
          <p:nvPr>
            <p:ph type="dt" sz="half" idx="10"/>
          </p:nvPr>
        </p:nvSpPr>
        <p:spPr/>
        <p:txBody>
          <a:bodyPr/>
          <a:lstStyle/>
          <a:p>
            <a:fld id="{081CA6C4-F4DF-43FA-84B4-0F50F64DD26B}" type="datetimeFigureOut">
              <a:rPr lang="es-MX" smtClean="0"/>
              <a:t>20/05/2022</a:t>
            </a:fld>
            <a:endParaRPr lang="es-MX"/>
          </a:p>
        </p:txBody>
      </p:sp>
      <p:sp>
        <p:nvSpPr>
          <p:cNvPr id="5" name="Marcador de pie de página 4">
            <a:extLst>
              <a:ext uri="{FF2B5EF4-FFF2-40B4-BE49-F238E27FC236}">
                <a16:creationId xmlns:a16="http://schemas.microsoft.com/office/drawing/2014/main" id="{46554CB4-092B-452F-A630-31FB07F1447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69859BE-601D-459E-8CE7-0CE4CA7B2827}"/>
              </a:ext>
            </a:extLst>
          </p:cNvPr>
          <p:cNvSpPr>
            <a:spLocks noGrp="1"/>
          </p:cNvSpPr>
          <p:nvPr>
            <p:ph type="sldNum" sz="quarter" idx="12"/>
          </p:nvPr>
        </p:nvSpPr>
        <p:spPr/>
        <p:txBody>
          <a:bodyPr/>
          <a:lstStyle/>
          <a:p>
            <a:fld id="{8A6BA4AB-C1BF-4E48-B36F-4A4259462216}" type="slidenum">
              <a:rPr lang="es-MX" smtClean="0"/>
              <a:t>‹Nº›</a:t>
            </a:fld>
            <a:endParaRPr lang="es-MX"/>
          </a:p>
        </p:txBody>
      </p:sp>
    </p:spTree>
    <p:extLst>
      <p:ext uri="{BB962C8B-B14F-4D97-AF65-F5344CB8AC3E}">
        <p14:creationId xmlns:p14="http://schemas.microsoft.com/office/powerpoint/2010/main" val="1721836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459172-74D9-41CC-8167-E4C297C27C8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EA3D916-04D3-4BC1-A582-AAB6AE59807A}"/>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5E70F88-6A47-4BE2-B8D1-4817000405F8}"/>
              </a:ext>
            </a:extLst>
          </p:cNvPr>
          <p:cNvSpPr>
            <a:spLocks noGrp="1"/>
          </p:cNvSpPr>
          <p:nvPr>
            <p:ph type="dt" sz="half" idx="10"/>
          </p:nvPr>
        </p:nvSpPr>
        <p:spPr/>
        <p:txBody>
          <a:bodyPr/>
          <a:lstStyle/>
          <a:p>
            <a:fld id="{081CA6C4-F4DF-43FA-84B4-0F50F64DD26B}" type="datetimeFigureOut">
              <a:rPr lang="es-MX" smtClean="0"/>
              <a:t>20/05/2022</a:t>
            </a:fld>
            <a:endParaRPr lang="es-MX"/>
          </a:p>
        </p:txBody>
      </p:sp>
      <p:sp>
        <p:nvSpPr>
          <p:cNvPr id="5" name="Marcador de pie de página 4">
            <a:extLst>
              <a:ext uri="{FF2B5EF4-FFF2-40B4-BE49-F238E27FC236}">
                <a16:creationId xmlns:a16="http://schemas.microsoft.com/office/drawing/2014/main" id="{521F6BFA-D991-4011-A342-95A8309ABF8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4355129-1D69-437D-A20B-ACFDA49202AD}"/>
              </a:ext>
            </a:extLst>
          </p:cNvPr>
          <p:cNvSpPr>
            <a:spLocks noGrp="1"/>
          </p:cNvSpPr>
          <p:nvPr>
            <p:ph type="sldNum" sz="quarter" idx="12"/>
          </p:nvPr>
        </p:nvSpPr>
        <p:spPr/>
        <p:txBody>
          <a:bodyPr/>
          <a:lstStyle/>
          <a:p>
            <a:fld id="{8A6BA4AB-C1BF-4E48-B36F-4A4259462216}" type="slidenum">
              <a:rPr lang="es-MX" smtClean="0"/>
              <a:t>‹Nº›</a:t>
            </a:fld>
            <a:endParaRPr lang="es-MX"/>
          </a:p>
        </p:txBody>
      </p:sp>
    </p:spTree>
    <p:extLst>
      <p:ext uri="{BB962C8B-B14F-4D97-AF65-F5344CB8AC3E}">
        <p14:creationId xmlns:p14="http://schemas.microsoft.com/office/powerpoint/2010/main" val="1449570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B479DE-B2B3-40D6-B65B-F804320F82B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6B91881-47E2-4EB9-8ECB-F6B857A3F0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9AEBF4F5-4D46-4D72-9C12-EC8E9716C462}"/>
              </a:ext>
            </a:extLst>
          </p:cNvPr>
          <p:cNvSpPr>
            <a:spLocks noGrp="1"/>
          </p:cNvSpPr>
          <p:nvPr>
            <p:ph type="dt" sz="half" idx="10"/>
          </p:nvPr>
        </p:nvSpPr>
        <p:spPr/>
        <p:txBody>
          <a:bodyPr/>
          <a:lstStyle/>
          <a:p>
            <a:fld id="{081CA6C4-F4DF-43FA-84B4-0F50F64DD26B}" type="datetimeFigureOut">
              <a:rPr lang="es-MX" smtClean="0"/>
              <a:t>20/05/2022</a:t>
            </a:fld>
            <a:endParaRPr lang="es-MX"/>
          </a:p>
        </p:txBody>
      </p:sp>
      <p:sp>
        <p:nvSpPr>
          <p:cNvPr id="5" name="Marcador de pie de página 4">
            <a:extLst>
              <a:ext uri="{FF2B5EF4-FFF2-40B4-BE49-F238E27FC236}">
                <a16:creationId xmlns:a16="http://schemas.microsoft.com/office/drawing/2014/main" id="{5C6FBB62-81EF-48A1-A244-BBC35CEED3B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F321F97-8E38-4C86-97D2-E206C0D7B556}"/>
              </a:ext>
            </a:extLst>
          </p:cNvPr>
          <p:cNvSpPr>
            <a:spLocks noGrp="1"/>
          </p:cNvSpPr>
          <p:nvPr>
            <p:ph type="sldNum" sz="quarter" idx="12"/>
          </p:nvPr>
        </p:nvSpPr>
        <p:spPr/>
        <p:txBody>
          <a:bodyPr/>
          <a:lstStyle/>
          <a:p>
            <a:fld id="{8A6BA4AB-C1BF-4E48-B36F-4A4259462216}" type="slidenum">
              <a:rPr lang="es-MX" smtClean="0"/>
              <a:t>‹Nº›</a:t>
            </a:fld>
            <a:endParaRPr lang="es-MX"/>
          </a:p>
        </p:txBody>
      </p:sp>
    </p:spTree>
    <p:extLst>
      <p:ext uri="{BB962C8B-B14F-4D97-AF65-F5344CB8AC3E}">
        <p14:creationId xmlns:p14="http://schemas.microsoft.com/office/powerpoint/2010/main" val="2253363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3D179C-C869-481A-8A50-186021AD69C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2ECD9E13-27BC-497D-8C0D-D43F49038D59}"/>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98C46BE2-F049-4E86-BC63-5D3BCA819E63}"/>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83AEE4E6-9654-4FAB-A72D-B5B625A69EA7}"/>
              </a:ext>
            </a:extLst>
          </p:cNvPr>
          <p:cNvSpPr>
            <a:spLocks noGrp="1"/>
          </p:cNvSpPr>
          <p:nvPr>
            <p:ph type="dt" sz="half" idx="10"/>
          </p:nvPr>
        </p:nvSpPr>
        <p:spPr/>
        <p:txBody>
          <a:bodyPr/>
          <a:lstStyle/>
          <a:p>
            <a:fld id="{081CA6C4-F4DF-43FA-84B4-0F50F64DD26B}" type="datetimeFigureOut">
              <a:rPr lang="es-MX" smtClean="0"/>
              <a:t>20/05/2022</a:t>
            </a:fld>
            <a:endParaRPr lang="es-MX"/>
          </a:p>
        </p:txBody>
      </p:sp>
      <p:sp>
        <p:nvSpPr>
          <p:cNvPr id="6" name="Marcador de pie de página 5">
            <a:extLst>
              <a:ext uri="{FF2B5EF4-FFF2-40B4-BE49-F238E27FC236}">
                <a16:creationId xmlns:a16="http://schemas.microsoft.com/office/drawing/2014/main" id="{BBDAC1C9-F71D-49B8-A982-9900B283D86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E12102E9-9788-414B-A298-756E5536E9E0}"/>
              </a:ext>
            </a:extLst>
          </p:cNvPr>
          <p:cNvSpPr>
            <a:spLocks noGrp="1"/>
          </p:cNvSpPr>
          <p:nvPr>
            <p:ph type="sldNum" sz="quarter" idx="12"/>
          </p:nvPr>
        </p:nvSpPr>
        <p:spPr/>
        <p:txBody>
          <a:bodyPr/>
          <a:lstStyle/>
          <a:p>
            <a:fld id="{8A6BA4AB-C1BF-4E48-B36F-4A4259462216}" type="slidenum">
              <a:rPr lang="es-MX" smtClean="0"/>
              <a:t>‹Nº›</a:t>
            </a:fld>
            <a:endParaRPr lang="es-MX"/>
          </a:p>
        </p:txBody>
      </p:sp>
    </p:spTree>
    <p:extLst>
      <p:ext uri="{BB962C8B-B14F-4D97-AF65-F5344CB8AC3E}">
        <p14:creationId xmlns:p14="http://schemas.microsoft.com/office/powerpoint/2010/main" val="112249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82CDA6-C039-4C34-BDC0-DFD9C98C5DF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5DC8DCA-0440-423A-ADF7-808464E50A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62DD334C-1467-4EEE-BD43-30B1E3025565}"/>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10FAAD16-503F-4212-87B7-A102852AC4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D674C10B-94D0-4538-B916-CC976A778AA2}"/>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A4A32016-761C-44C6-AB16-A43BD715A150}"/>
              </a:ext>
            </a:extLst>
          </p:cNvPr>
          <p:cNvSpPr>
            <a:spLocks noGrp="1"/>
          </p:cNvSpPr>
          <p:nvPr>
            <p:ph type="dt" sz="half" idx="10"/>
          </p:nvPr>
        </p:nvSpPr>
        <p:spPr/>
        <p:txBody>
          <a:bodyPr/>
          <a:lstStyle/>
          <a:p>
            <a:fld id="{081CA6C4-F4DF-43FA-84B4-0F50F64DD26B}" type="datetimeFigureOut">
              <a:rPr lang="es-MX" smtClean="0"/>
              <a:t>20/05/2022</a:t>
            </a:fld>
            <a:endParaRPr lang="es-MX"/>
          </a:p>
        </p:txBody>
      </p:sp>
      <p:sp>
        <p:nvSpPr>
          <p:cNvPr id="8" name="Marcador de pie de página 7">
            <a:extLst>
              <a:ext uri="{FF2B5EF4-FFF2-40B4-BE49-F238E27FC236}">
                <a16:creationId xmlns:a16="http://schemas.microsoft.com/office/drawing/2014/main" id="{CB6DEFB8-7B07-42F7-AA06-56545600A190}"/>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F0F712EE-ED61-46EF-B411-74B80784ACD2}"/>
              </a:ext>
            </a:extLst>
          </p:cNvPr>
          <p:cNvSpPr>
            <a:spLocks noGrp="1"/>
          </p:cNvSpPr>
          <p:nvPr>
            <p:ph type="sldNum" sz="quarter" idx="12"/>
          </p:nvPr>
        </p:nvSpPr>
        <p:spPr/>
        <p:txBody>
          <a:bodyPr/>
          <a:lstStyle/>
          <a:p>
            <a:fld id="{8A6BA4AB-C1BF-4E48-B36F-4A4259462216}" type="slidenum">
              <a:rPr lang="es-MX" smtClean="0"/>
              <a:t>‹Nº›</a:t>
            </a:fld>
            <a:endParaRPr lang="es-MX"/>
          </a:p>
        </p:txBody>
      </p:sp>
    </p:spTree>
    <p:extLst>
      <p:ext uri="{BB962C8B-B14F-4D97-AF65-F5344CB8AC3E}">
        <p14:creationId xmlns:p14="http://schemas.microsoft.com/office/powerpoint/2010/main" val="3822448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EED420-A8FA-4D4A-AD13-BB9CE473F58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B645CA25-91EB-444E-8BC2-52B58D00FD54}"/>
              </a:ext>
            </a:extLst>
          </p:cNvPr>
          <p:cNvSpPr>
            <a:spLocks noGrp="1"/>
          </p:cNvSpPr>
          <p:nvPr>
            <p:ph type="dt" sz="half" idx="10"/>
          </p:nvPr>
        </p:nvSpPr>
        <p:spPr/>
        <p:txBody>
          <a:bodyPr/>
          <a:lstStyle/>
          <a:p>
            <a:fld id="{081CA6C4-F4DF-43FA-84B4-0F50F64DD26B}" type="datetimeFigureOut">
              <a:rPr lang="es-MX" smtClean="0"/>
              <a:t>20/05/2022</a:t>
            </a:fld>
            <a:endParaRPr lang="es-MX"/>
          </a:p>
        </p:txBody>
      </p:sp>
      <p:sp>
        <p:nvSpPr>
          <p:cNvPr id="4" name="Marcador de pie de página 3">
            <a:extLst>
              <a:ext uri="{FF2B5EF4-FFF2-40B4-BE49-F238E27FC236}">
                <a16:creationId xmlns:a16="http://schemas.microsoft.com/office/drawing/2014/main" id="{CEA24F94-8F98-43EC-817F-06A7FAA2CC0B}"/>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5FB524F2-317D-467C-988A-8FA89024405F}"/>
              </a:ext>
            </a:extLst>
          </p:cNvPr>
          <p:cNvSpPr>
            <a:spLocks noGrp="1"/>
          </p:cNvSpPr>
          <p:nvPr>
            <p:ph type="sldNum" sz="quarter" idx="12"/>
          </p:nvPr>
        </p:nvSpPr>
        <p:spPr/>
        <p:txBody>
          <a:bodyPr/>
          <a:lstStyle/>
          <a:p>
            <a:fld id="{8A6BA4AB-C1BF-4E48-B36F-4A4259462216}" type="slidenum">
              <a:rPr lang="es-MX" smtClean="0"/>
              <a:t>‹Nº›</a:t>
            </a:fld>
            <a:endParaRPr lang="es-MX"/>
          </a:p>
        </p:txBody>
      </p:sp>
    </p:spTree>
    <p:extLst>
      <p:ext uri="{BB962C8B-B14F-4D97-AF65-F5344CB8AC3E}">
        <p14:creationId xmlns:p14="http://schemas.microsoft.com/office/powerpoint/2010/main" val="2242975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C36A84E-C10C-48BD-A49A-8DB4896C0014}"/>
              </a:ext>
            </a:extLst>
          </p:cNvPr>
          <p:cNvSpPr>
            <a:spLocks noGrp="1"/>
          </p:cNvSpPr>
          <p:nvPr>
            <p:ph type="dt" sz="half" idx="10"/>
          </p:nvPr>
        </p:nvSpPr>
        <p:spPr/>
        <p:txBody>
          <a:bodyPr/>
          <a:lstStyle/>
          <a:p>
            <a:fld id="{081CA6C4-F4DF-43FA-84B4-0F50F64DD26B}" type="datetimeFigureOut">
              <a:rPr lang="es-MX" smtClean="0"/>
              <a:t>20/05/2022</a:t>
            </a:fld>
            <a:endParaRPr lang="es-MX"/>
          </a:p>
        </p:txBody>
      </p:sp>
      <p:sp>
        <p:nvSpPr>
          <p:cNvPr id="3" name="Marcador de pie de página 2">
            <a:extLst>
              <a:ext uri="{FF2B5EF4-FFF2-40B4-BE49-F238E27FC236}">
                <a16:creationId xmlns:a16="http://schemas.microsoft.com/office/drawing/2014/main" id="{25B5D070-172D-4D9A-81E8-C9D814D22224}"/>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76F77009-B70D-482A-8CB5-95D2B9BC321B}"/>
              </a:ext>
            </a:extLst>
          </p:cNvPr>
          <p:cNvSpPr>
            <a:spLocks noGrp="1"/>
          </p:cNvSpPr>
          <p:nvPr>
            <p:ph type="sldNum" sz="quarter" idx="12"/>
          </p:nvPr>
        </p:nvSpPr>
        <p:spPr/>
        <p:txBody>
          <a:bodyPr/>
          <a:lstStyle/>
          <a:p>
            <a:fld id="{8A6BA4AB-C1BF-4E48-B36F-4A4259462216}" type="slidenum">
              <a:rPr lang="es-MX" smtClean="0"/>
              <a:t>‹Nº›</a:t>
            </a:fld>
            <a:endParaRPr lang="es-MX"/>
          </a:p>
        </p:txBody>
      </p:sp>
    </p:spTree>
    <p:extLst>
      <p:ext uri="{BB962C8B-B14F-4D97-AF65-F5344CB8AC3E}">
        <p14:creationId xmlns:p14="http://schemas.microsoft.com/office/powerpoint/2010/main" val="2970672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7E8A21-5B32-4685-BCFA-54302C4130C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78FD50C-C939-46FC-9019-6DF33FA109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7175DCE8-F39D-443D-B479-D6FBC067E2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513DE35F-A4FC-4F0B-A41B-6FCF01192E4A}"/>
              </a:ext>
            </a:extLst>
          </p:cNvPr>
          <p:cNvSpPr>
            <a:spLocks noGrp="1"/>
          </p:cNvSpPr>
          <p:nvPr>
            <p:ph type="dt" sz="half" idx="10"/>
          </p:nvPr>
        </p:nvSpPr>
        <p:spPr/>
        <p:txBody>
          <a:bodyPr/>
          <a:lstStyle/>
          <a:p>
            <a:fld id="{081CA6C4-F4DF-43FA-84B4-0F50F64DD26B}" type="datetimeFigureOut">
              <a:rPr lang="es-MX" smtClean="0"/>
              <a:t>20/05/2022</a:t>
            </a:fld>
            <a:endParaRPr lang="es-MX"/>
          </a:p>
        </p:txBody>
      </p:sp>
      <p:sp>
        <p:nvSpPr>
          <p:cNvPr id="6" name="Marcador de pie de página 5">
            <a:extLst>
              <a:ext uri="{FF2B5EF4-FFF2-40B4-BE49-F238E27FC236}">
                <a16:creationId xmlns:a16="http://schemas.microsoft.com/office/drawing/2014/main" id="{CC3689CF-9DFC-4D9A-B079-7D24446103E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7713ED8-BED6-453C-BC78-A7DC0440B718}"/>
              </a:ext>
            </a:extLst>
          </p:cNvPr>
          <p:cNvSpPr>
            <a:spLocks noGrp="1"/>
          </p:cNvSpPr>
          <p:nvPr>
            <p:ph type="sldNum" sz="quarter" idx="12"/>
          </p:nvPr>
        </p:nvSpPr>
        <p:spPr/>
        <p:txBody>
          <a:bodyPr/>
          <a:lstStyle/>
          <a:p>
            <a:fld id="{8A6BA4AB-C1BF-4E48-B36F-4A4259462216}" type="slidenum">
              <a:rPr lang="es-MX" smtClean="0"/>
              <a:t>‹Nº›</a:t>
            </a:fld>
            <a:endParaRPr lang="es-MX"/>
          </a:p>
        </p:txBody>
      </p:sp>
    </p:spTree>
    <p:extLst>
      <p:ext uri="{BB962C8B-B14F-4D97-AF65-F5344CB8AC3E}">
        <p14:creationId xmlns:p14="http://schemas.microsoft.com/office/powerpoint/2010/main" val="2753842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011984-8023-4E69-8990-3BE6D174A84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499A5F51-7A51-4E05-958A-D86302E788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AF476629-9548-46CE-AB12-88C358ACA9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14C9CCA4-81E5-4C81-B28A-C9D07C8BE7B8}"/>
              </a:ext>
            </a:extLst>
          </p:cNvPr>
          <p:cNvSpPr>
            <a:spLocks noGrp="1"/>
          </p:cNvSpPr>
          <p:nvPr>
            <p:ph type="dt" sz="half" idx="10"/>
          </p:nvPr>
        </p:nvSpPr>
        <p:spPr/>
        <p:txBody>
          <a:bodyPr/>
          <a:lstStyle/>
          <a:p>
            <a:fld id="{081CA6C4-F4DF-43FA-84B4-0F50F64DD26B}" type="datetimeFigureOut">
              <a:rPr lang="es-MX" smtClean="0"/>
              <a:t>20/05/2022</a:t>
            </a:fld>
            <a:endParaRPr lang="es-MX"/>
          </a:p>
        </p:txBody>
      </p:sp>
      <p:sp>
        <p:nvSpPr>
          <p:cNvPr id="6" name="Marcador de pie de página 5">
            <a:extLst>
              <a:ext uri="{FF2B5EF4-FFF2-40B4-BE49-F238E27FC236}">
                <a16:creationId xmlns:a16="http://schemas.microsoft.com/office/drawing/2014/main" id="{D86071E0-8635-47B9-979C-5F8FAA7A3B2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DDCFCC1-C0E7-4D4E-BD6D-76E65C35B94A}"/>
              </a:ext>
            </a:extLst>
          </p:cNvPr>
          <p:cNvSpPr>
            <a:spLocks noGrp="1"/>
          </p:cNvSpPr>
          <p:nvPr>
            <p:ph type="sldNum" sz="quarter" idx="12"/>
          </p:nvPr>
        </p:nvSpPr>
        <p:spPr/>
        <p:txBody>
          <a:bodyPr/>
          <a:lstStyle/>
          <a:p>
            <a:fld id="{8A6BA4AB-C1BF-4E48-B36F-4A4259462216}" type="slidenum">
              <a:rPr lang="es-MX" smtClean="0"/>
              <a:t>‹Nº›</a:t>
            </a:fld>
            <a:endParaRPr lang="es-MX"/>
          </a:p>
        </p:txBody>
      </p:sp>
    </p:spTree>
    <p:extLst>
      <p:ext uri="{BB962C8B-B14F-4D97-AF65-F5344CB8AC3E}">
        <p14:creationId xmlns:p14="http://schemas.microsoft.com/office/powerpoint/2010/main" val="241012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4CE474A-A6D2-4DAC-BD44-698AA13E87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B6F5930-BE8B-4888-9B51-702424309D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79AD846-C2D8-4855-A017-12D24E150F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1CA6C4-F4DF-43FA-84B4-0F50F64DD26B}" type="datetimeFigureOut">
              <a:rPr lang="es-MX" smtClean="0"/>
              <a:t>20/05/2022</a:t>
            </a:fld>
            <a:endParaRPr lang="es-MX"/>
          </a:p>
        </p:txBody>
      </p:sp>
      <p:sp>
        <p:nvSpPr>
          <p:cNvPr id="5" name="Marcador de pie de página 4">
            <a:extLst>
              <a:ext uri="{FF2B5EF4-FFF2-40B4-BE49-F238E27FC236}">
                <a16:creationId xmlns:a16="http://schemas.microsoft.com/office/drawing/2014/main" id="{F8B03EF4-940B-4901-9D9E-ECB61F4700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48768580-C74A-44BC-A9D5-38663891A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BA4AB-C1BF-4E48-B36F-4A4259462216}" type="slidenum">
              <a:rPr lang="es-MX" smtClean="0"/>
              <a:t>‹Nº›</a:t>
            </a:fld>
            <a:endParaRPr lang="es-MX"/>
          </a:p>
        </p:txBody>
      </p:sp>
    </p:spTree>
    <p:extLst>
      <p:ext uri="{BB962C8B-B14F-4D97-AF65-F5344CB8AC3E}">
        <p14:creationId xmlns:p14="http://schemas.microsoft.com/office/powerpoint/2010/main" val="2397807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horzBrick">
          <a:fgClr>
            <a:schemeClr val="accent1">
              <a:lumMod val="50000"/>
            </a:schemeClr>
          </a:fgClr>
          <a:bgClr>
            <a:schemeClr val="bg1"/>
          </a:bgClr>
        </a:patt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C85F23C-E251-4E20-856B-A0F00E122F10}"/>
              </a:ext>
            </a:extLst>
          </p:cNvPr>
          <p:cNvPicPr>
            <a:picLocks noChangeAspect="1"/>
          </p:cNvPicPr>
          <p:nvPr/>
        </p:nvPicPr>
        <p:blipFill>
          <a:blip r:embed="rId4"/>
          <a:stretch>
            <a:fillRect/>
          </a:stretch>
        </p:blipFill>
        <p:spPr>
          <a:xfrm>
            <a:off x="898978" y="385417"/>
            <a:ext cx="10842171" cy="5754126"/>
          </a:xfrm>
          <a:prstGeom prst="rect">
            <a:avLst/>
          </a:prstGeom>
        </p:spPr>
      </p:pic>
      <p:pic>
        <p:nvPicPr>
          <p:cNvPr id="3" name="Imagen 2">
            <a:extLst>
              <a:ext uri="{FF2B5EF4-FFF2-40B4-BE49-F238E27FC236}">
                <a16:creationId xmlns:a16="http://schemas.microsoft.com/office/drawing/2014/main" id="{13DF71A9-C8CE-425F-A099-CEED4AF022AF}"/>
              </a:ext>
            </a:extLst>
          </p:cNvPr>
          <p:cNvPicPr>
            <a:picLocks noChangeAspect="1"/>
          </p:cNvPicPr>
          <p:nvPr/>
        </p:nvPicPr>
        <p:blipFill>
          <a:blip r:embed="rId5"/>
          <a:stretch>
            <a:fillRect/>
          </a:stretch>
        </p:blipFill>
        <p:spPr>
          <a:xfrm>
            <a:off x="4718956" y="3429000"/>
            <a:ext cx="3528785" cy="2288284"/>
          </a:xfrm>
          <a:prstGeom prst="rect">
            <a:avLst/>
          </a:prstGeom>
          <a:ln w="228600" cap="sq" cmpd="thickThin">
            <a:solidFill>
              <a:srgbClr val="000000"/>
            </a:solidFill>
            <a:prstDash val="solid"/>
            <a:miter lim="800000"/>
          </a:ln>
          <a:effectLst>
            <a:innerShdw blurRad="76200">
              <a:srgbClr val="000000"/>
            </a:innerShdw>
          </a:effectLst>
        </p:spPr>
      </p:pic>
      <p:sp>
        <p:nvSpPr>
          <p:cNvPr id="2" name="Título 1">
            <a:extLst>
              <a:ext uri="{FF2B5EF4-FFF2-40B4-BE49-F238E27FC236}">
                <a16:creationId xmlns:a16="http://schemas.microsoft.com/office/drawing/2014/main" id="{15074ADB-F69A-4CE6-9446-3FDC7DEAF70F}"/>
              </a:ext>
            </a:extLst>
          </p:cNvPr>
          <p:cNvSpPr>
            <a:spLocks noGrp="1"/>
          </p:cNvSpPr>
          <p:nvPr>
            <p:ph type="title"/>
          </p:nvPr>
        </p:nvSpPr>
        <p:spPr>
          <a:xfrm>
            <a:off x="898978" y="4993595"/>
            <a:ext cx="10842171" cy="1325563"/>
          </a:xfrm>
          <a:solidFill>
            <a:schemeClr val="tx2">
              <a:lumMod val="50000"/>
            </a:schemeClr>
          </a:solidFill>
        </p:spPr>
        <p:txBody>
          <a:bodyPr>
            <a:noAutofit/>
          </a:bodyPr>
          <a:lstStyle/>
          <a:p>
            <a:pPr algn="ctr"/>
            <a:r>
              <a:rPr lang="es-MX" sz="6000" b="1" dirty="0">
                <a:solidFill>
                  <a:schemeClr val="bg1"/>
                </a:solidFill>
                <a:latin typeface="Arial Rounded MT Bold" panose="020F0704030504030204" pitchFamily="34" charset="0"/>
              </a:rPr>
              <a:t>BENEFICIOS DE LA LLUVIA</a:t>
            </a:r>
          </a:p>
        </p:txBody>
      </p:sp>
      <p:pic>
        <p:nvPicPr>
          <p:cNvPr id="5" name="Imagen 4">
            <a:extLst>
              <a:ext uri="{FF2B5EF4-FFF2-40B4-BE49-F238E27FC236}">
                <a16:creationId xmlns:a16="http://schemas.microsoft.com/office/drawing/2014/main" id="{CED076EC-C5AD-4587-A06F-CBB836F1A9A6}"/>
              </a:ext>
            </a:extLst>
          </p:cNvPr>
          <p:cNvPicPr>
            <a:picLocks noChangeAspect="1"/>
          </p:cNvPicPr>
          <p:nvPr/>
        </p:nvPicPr>
        <p:blipFill>
          <a:blip r:embed="rId6"/>
          <a:stretch>
            <a:fillRect/>
          </a:stretch>
        </p:blipFill>
        <p:spPr>
          <a:xfrm>
            <a:off x="767443" y="3262480"/>
            <a:ext cx="2387652" cy="1309020"/>
          </a:xfrm>
          <a:prstGeom prst="rect">
            <a:avLst/>
          </a:prstGeom>
          <a:ln w="228600" cap="sq" cmpd="thickThin">
            <a:solidFill>
              <a:srgbClr val="000000"/>
            </a:solidFill>
            <a:prstDash val="solid"/>
            <a:miter lim="800000"/>
          </a:ln>
          <a:effectLst>
            <a:innerShdw blurRad="76200">
              <a:srgbClr val="000000"/>
            </a:innerShdw>
          </a:effectLst>
        </p:spPr>
      </p:pic>
      <p:pic>
        <p:nvPicPr>
          <p:cNvPr id="4" name="y2mate.com - karaoke menudo cancion lluvi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737139" y="4096077"/>
            <a:ext cx="238259" cy="238259"/>
          </a:xfrm>
          <a:prstGeom prst="rect">
            <a:avLst/>
          </a:prstGeom>
        </p:spPr>
      </p:pic>
    </p:spTree>
    <p:extLst>
      <p:ext uri="{BB962C8B-B14F-4D97-AF65-F5344CB8AC3E}">
        <p14:creationId xmlns:p14="http://schemas.microsoft.com/office/powerpoint/2010/main" val="3398558953"/>
      </p:ext>
    </p:extLst>
  </p:cSld>
  <p:clrMapOvr>
    <a:masterClrMapping/>
  </p:clrMapOvr>
  <mc:AlternateContent xmlns:mc="http://schemas.openxmlformats.org/markup-compatibility/2006" xmlns:p14="http://schemas.microsoft.com/office/powerpoint/2010/main">
    <mc:Choice Requires="p14">
      <p:transition spd="slow" p14:dur="1200" advClick="0" advTm="5000">
        <p:dissolve/>
      </p:transition>
    </mc:Choice>
    <mc:Fallback xmlns="">
      <p:transition spd="slow" advClick="0" advTm="5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remove"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D07E1C3-3C3C-41C8-95D5-D6C3F5E009E6}"/>
              </a:ext>
            </a:extLst>
          </p:cNvPr>
          <p:cNvPicPr>
            <a:picLocks noChangeAspect="1"/>
          </p:cNvPicPr>
          <p:nvPr/>
        </p:nvPicPr>
        <p:blipFill>
          <a:blip r:embed="rId3"/>
          <a:stretch>
            <a:fillRect/>
          </a:stretch>
        </p:blipFill>
        <p:spPr>
          <a:xfrm>
            <a:off x="4370387" y="419100"/>
            <a:ext cx="7210425" cy="4572000"/>
          </a:xfrm>
          <a:prstGeom prst="ellipse">
            <a:avLst/>
          </a:prstGeom>
          <a:ln>
            <a:noFill/>
          </a:ln>
          <a:effectLst>
            <a:softEdge rad="112500"/>
          </a:effectLst>
        </p:spPr>
      </p:pic>
      <p:sp>
        <p:nvSpPr>
          <p:cNvPr id="4" name="CuadroTexto 3">
            <a:extLst>
              <a:ext uri="{FF2B5EF4-FFF2-40B4-BE49-F238E27FC236}">
                <a16:creationId xmlns:a16="http://schemas.microsoft.com/office/drawing/2014/main" id="{5B50D19F-E26D-41B6-A5E4-8CA4716E4250}"/>
              </a:ext>
            </a:extLst>
          </p:cNvPr>
          <p:cNvSpPr txBox="1"/>
          <p:nvPr/>
        </p:nvSpPr>
        <p:spPr>
          <a:xfrm>
            <a:off x="324644" y="792971"/>
            <a:ext cx="6101556" cy="1938992"/>
          </a:xfrm>
          <a:prstGeom prst="rect">
            <a:avLst/>
          </a:prstGeom>
          <a:noFill/>
        </p:spPr>
        <p:txBody>
          <a:bodyPr wrap="square" rtlCol="0">
            <a:spAutoFit/>
          </a:bodyPr>
          <a:lstStyle/>
          <a:p>
            <a:pPr algn="just"/>
            <a:r>
              <a:rPr lang="es-MX" sz="3000" b="1" dirty="0">
                <a:solidFill>
                  <a:schemeClr val="accent6">
                    <a:lumMod val="50000"/>
                  </a:schemeClr>
                </a:solidFill>
                <a:latin typeface="Arial Rounded MT Bold" panose="020F0704030504030204" pitchFamily="34" charset="0"/>
                <a:ea typeface="+mj-ea"/>
                <a:cs typeface="+mj-cs"/>
              </a:rPr>
              <a:t>Tenemos la costumbre de cerrar las ventanas apenas llueve; es un error que muchos cometemos</a:t>
            </a:r>
            <a:r>
              <a:rPr lang="es-MX" dirty="0">
                <a:solidFill>
                  <a:schemeClr val="accent6">
                    <a:lumMod val="50000"/>
                  </a:schemeClr>
                </a:solidFill>
              </a:rPr>
              <a:t>. </a:t>
            </a:r>
          </a:p>
        </p:txBody>
      </p:sp>
      <p:sp>
        <p:nvSpPr>
          <p:cNvPr id="5" name="Rectángulo 4">
            <a:extLst>
              <a:ext uri="{FF2B5EF4-FFF2-40B4-BE49-F238E27FC236}">
                <a16:creationId xmlns:a16="http://schemas.microsoft.com/office/drawing/2014/main" id="{922AFDDC-DBF4-4273-8913-E1791A164AF4}"/>
              </a:ext>
            </a:extLst>
          </p:cNvPr>
          <p:cNvSpPr/>
          <p:nvPr/>
        </p:nvSpPr>
        <p:spPr>
          <a:xfrm>
            <a:off x="1866900" y="5219700"/>
            <a:ext cx="8216900" cy="1477328"/>
          </a:xfrm>
          <a:prstGeom prst="rect">
            <a:avLst/>
          </a:prstGeom>
        </p:spPr>
        <p:txBody>
          <a:bodyPr wrap="square">
            <a:spAutoFit/>
          </a:bodyPr>
          <a:lstStyle/>
          <a:p>
            <a:r>
              <a:rPr lang="es-MX" sz="3000" b="1" dirty="0">
                <a:solidFill>
                  <a:schemeClr val="accent6">
                    <a:lumMod val="50000"/>
                  </a:schemeClr>
                </a:solidFill>
                <a:latin typeface="Arial Rounded MT Bold" panose="020F0704030504030204" pitchFamily="34" charset="0"/>
                <a:ea typeface="+mj-ea"/>
                <a:cs typeface="+mj-cs"/>
              </a:rPr>
              <a:t>Si llueve en una época en la que no hace frío, podemos abrir por lo menos unos minutos las ventanas.</a:t>
            </a:r>
          </a:p>
        </p:txBody>
      </p:sp>
      <p:pic>
        <p:nvPicPr>
          <p:cNvPr id="3" name="Imagen 2">
            <a:extLst>
              <a:ext uri="{FF2B5EF4-FFF2-40B4-BE49-F238E27FC236}">
                <a16:creationId xmlns:a16="http://schemas.microsoft.com/office/drawing/2014/main" id="{BB722615-303F-4AFD-ABD8-2D1155C88BB1}"/>
              </a:ext>
            </a:extLst>
          </p:cNvPr>
          <p:cNvPicPr>
            <a:picLocks noChangeAspect="1"/>
          </p:cNvPicPr>
          <p:nvPr/>
        </p:nvPicPr>
        <p:blipFill>
          <a:blip r:embed="rId4"/>
          <a:stretch>
            <a:fillRect/>
          </a:stretch>
        </p:blipFill>
        <p:spPr>
          <a:xfrm>
            <a:off x="3730235" y="3105834"/>
            <a:ext cx="2695965" cy="19995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17607665"/>
      </p:ext>
    </p:extLst>
  </p:cSld>
  <p:clrMapOvr>
    <a:masterClrMapping/>
  </p:clrMapOvr>
  <mc:AlternateContent xmlns:mc="http://schemas.openxmlformats.org/markup-compatibility/2006" xmlns:p14="http://schemas.microsoft.com/office/powerpoint/2010/main">
    <mc:Choice Requires="p14">
      <p:transition spd="slow" p14:dur="1200" advClick="0" advTm="10000">
        <p:dissolve/>
      </p:transition>
    </mc:Choice>
    <mc:Fallback xmlns="">
      <p:transition spd="slow" advClick="0" advTm="10000">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D8E6600-1190-403B-BB59-F88ADEB935F2}"/>
              </a:ext>
            </a:extLst>
          </p:cNvPr>
          <p:cNvPicPr>
            <a:picLocks noChangeAspect="1"/>
          </p:cNvPicPr>
          <p:nvPr/>
        </p:nvPicPr>
        <p:blipFill>
          <a:blip r:embed="rId2"/>
          <a:stretch>
            <a:fillRect/>
          </a:stretch>
        </p:blipFill>
        <p:spPr>
          <a:xfrm>
            <a:off x="65314" y="863600"/>
            <a:ext cx="12192000" cy="6103620"/>
          </a:xfrm>
          <a:prstGeom prst="rect">
            <a:avLst/>
          </a:prstGeom>
        </p:spPr>
      </p:pic>
      <p:sp>
        <p:nvSpPr>
          <p:cNvPr id="7" name="Rectángulo 6">
            <a:extLst>
              <a:ext uri="{FF2B5EF4-FFF2-40B4-BE49-F238E27FC236}">
                <a16:creationId xmlns:a16="http://schemas.microsoft.com/office/drawing/2014/main" id="{84BFC404-4BC5-4C4E-A97D-7C86C248C018}"/>
              </a:ext>
            </a:extLst>
          </p:cNvPr>
          <p:cNvSpPr/>
          <p:nvPr/>
        </p:nvSpPr>
        <p:spPr>
          <a:xfrm>
            <a:off x="268514" y="339973"/>
            <a:ext cx="11428186" cy="147732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a:spAutoFit/>
          </a:bodyPr>
          <a:lstStyle/>
          <a:p>
            <a:pPr algn="just"/>
            <a:r>
              <a:rPr lang="es-MX" sz="3000" b="1" dirty="0">
                <a:latin typeface="Arial Rounded MT Bold" panose="020F0704030504030204" pitchFamily="34" charset="0"/>
                <a:ea typeface="+mj-ea"/>
                <a:cs typeface="+mj-cs"/>
              </a:rPr>
              <a:t>La lluvia trae un efecto de </a:t>
            </a:r>
            <a:r>
              <a:rPr lang="es-MX" sz="3000" b="1" dirty="0" err="1">
                <a:latin typeface="Arial Rounded MT Bold" panose="020F0704030504030204" pitchFamily="34" charset="0"/>
                <a:ea typeface="+mj-ea"/>
                <a:cs typeface="+mj-cs"/>
              </a:rPr>
              <a:t>oxigenacion</a:t>
            </a:r>
            <a:r>
              <a:rPr lang="es-MX" sz="3000" b="1" dirty="0">
                <a:latin typeface="Arial Rounded MT Bold" panose="020F0704030504030204" pitchFamily="34" charset="0"/>
                <a:ea typeface="+mj-ea"/>
                <a:cs typeface="+mj-cs"/>
              </a:rPr>
              <a:t> y por lo tanto purificar el aire de nuestro hogar, ese "olor a lluvia" debemos dejarlo entrar a nuestro hogar. </a:t>
            </a:r>
          </a:p>
        </p:txBody>
      </p:sp>
      <p:sp>
        <p:nvSpPr>
          <p:cNvPr id="9" name="Rectángulo 8">
            <a:extLst>
              <a:ext uri="{FF2B5EF4-FFF2-40B4-BE49-F238E27FC236}">
                <a16:creationId xmlns:a16="http://schemas.microsoft.com/office/drawing/2014/main" id="{9D61DD82-2723-4DF0-AF13-AA8AAD405312}"/>
              </a:ext>
            </a:extLst>
          </p:cNvPr>
          <p:cNvSpPr/>
          <p:nvPr/>
        </p:nvSpPr>
        <p:spPr>
          <a:xfrm>
            <a:off x="268514" y="2247900"/>
            <a:ext cx="3249386" cy="2862322"/>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p:spPr>
        <p:txBody>
          <a:bodyPr wrap="square">
            <a:spAutoFit/>
          </a:bodyPr>
          <a:lstStyle/>
          <a:p>
            <a:r>
              <a:rPr lang="es-MX" sz="3000" b="1" dirty="0">
                <a:latin typeface="Arial Rounded MT Bold" panose="020F0704030504030204" pitchFamily="34" charset="0"/>
                <a:ea typeface="+mj-ea"/>
                <a:cs typeface="+mj-cs"/>
              </a:rPr>
              <a:t>Cuando llueve, huele a ozono y estas partículas limpian el aire de nuestra casa.</a:t>
            </a:r>
          </a:p>
        </p:txBody>
      </p:sp>
      <p:pic>
        <p:nvPicPr>
          <p:cNvPr id="3" name="Imagen 2">
            <a:extLst>
              <a:ext uri="{FF2B5EF4-FFF2-40B4-BE49-F238E27FC236}">
                <a16:creationId xmlns:a16="http://schemas.microsoft.com/office/drawing/2014/main" id="{7070C853-8592-48AB-A677-B855C0D26AB5}"/>
              </a:ext>
            </a:extLst>
          </p:cNvPr>
          <p:cNvPicPr>
            <a:picLocks noChangeAspect="1"/>
          </p:cNvPicPr>
          <p:nvPr/>
        </p:nvPicPr>
        <p:blipFill>
          <a:blip r:embed="rId3"/>
          <a:stretch>
            <a:fillRect/>
          </a:stretch>
        </p:blipFill>
        <p:spPr>
          <a:xfrm>
            <a:off x="9695410" y="2916994"/>
            <a:ext cx="1734590" cy="14773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48689915"/>
      </p:ext>
    </p:extLst>
  </p:cSld>
  <p:clrMapOvr>
    <a:masterClrMapping/>
  </p:clrMapOvr>
  <mc:AlternateContent xmlns:mc="http://schemas.openxmlformats.org/markup-compatibility/2006" xmlns:p14="http://schemas.microsoft.com/office/powerpoint/2010/main">
    <mc:Choice Requires="p14">
      <p:transition spd="slow" p14:dur="1200" advClick="0" advTm="10000">
        <p:dissolve/>
      </p:transition>
    </mc:Choice>
    <mc:Fallback xmlns="">
      <p:transition spd="slow" advClick="0" advTm="10000">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pattFill prst="pct80">
          <a:fgClr>
            <a:schemeClr val="accent2">
              <a:lumMod val="50000"/>
            </a:schemeClr>
          </a:fgClr>
          <a:bgClr>
            <a:schemeClr val="bg1"/>
          </a:bgClr>
        </a:patt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1B7978E-1C7C-4E10-8ED6-ED0B553107E8}"/>
              </a:ext>
            </a:extLst>
          </p:cNvPr>
          <p:cNvPicPr>
            <a:picLocks noChangeAspect="1"/>
          </p:cNvPicPr>
          <p:nvPr/>
        </p:nvPicPr>
        <p:blipFill>
          <a:blip r:embed="rId2"/>
          <a:stretch>
            <a:fillRect/>
          </a:stretch>
        </p:blipFill>
        <p:spPr>
          <a:xfrm>
            <a:off x="6756400" y="656594"/>
            <a:ext cx="4692650" cy="5544812"/>
          </a:xfrm>
          <a:prstGeom prst="rect">
            <a:avLst/>
          </a:prstGeom>
          <a:ln w="228600" cap="sq" cmpd="thickThin">
            <a:solidFill>
              <a:srgbClr val="000000"/>
            </a:solidFill>
            <a:prstDash val="solid"/>
            <a:miter lim="800000"/>
          </a:ln>
          <a:effectLst>
            <a:innerShdw blurRad="76200">
              <a:srgbClr val="000000"/>
            </a:innerShdw>
          </a:effectLst>
        </p:spPr>
      </p:pic>
      <p:sp>
        <p:nvSpPr>
          <p:cNvPr id="2" name="CuadroTexto 1">
            <a:extLst>
              <a:ext uri="{FF2B5EF4-FFF2-40B4-BE49-F238E27FC236}">
                <a16:creationId xmlns:a16="http://schemas.microsoft.com/office/drawing/2014/main" id="{656BA4EA-FFD6-4B66-B25E-0126175A2F9A}"/>
              </a:ext>
            </a:extLst>
          </p:cNvPr>
          <p:cNvSpPr txBox="1"/>
          <p:nvPr/>
        </p:nvSpPr>
        <p:spPr>
          <a:xfrm>
            <a:off x="482599" y="1947350"/>
            <a:ext cx="6914243" cy="2862322"/>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8100000" scaled="1"/>
            <a:tileRect/>
          </a:gradFill>
        </p:spPr>
        <p:txBody>
          <a:bodyPr wrap="square" rtlCol="0">
            <a:spAutoFit/>
          </a:bodyPr>
          <a:lstStyle/>
          <a:p>
            <a:pPr algn="just"/>
            <a:r>
              <a:rPr lang="es-MX" sz="3000" b="1" dirty="0">
                <a:solidFill>
                  <a:schemeClr val="bg1"/>
                </a:solidFill>
                <a:latin typeface="Arial Rounded MT Bold" panose="020F0704030504030204" pitchFamily="34" charset="0"/>
                <a:ea typeface="+mj-ea"/>
                <a:cs typeface="+mj-cs"/>
              </a:rPr>
              <a:t>Todos lo hemos olido. Poco tiempo antes de que se desate una tormenta lo sentimos. Es un olor metálico muy característico. Y entonces lo decimos sin ninguna duda: “Va a llover”.</a:t>
            </a:r>
          </a:p>
        </p:txBody>
      </p:sp>
      <p:pic>
        <p:nvPicPr>
          <p:cNvPr id="4" name="Imagen 3">
            <a:extLst>
              <a:ext uri="{FF2B5EF4-FFF2-40B4-BE49-F238E27FC236}">
                <a16:creationId xmlns:a16="http://schemas.microsoft.com/office/drawing/2014/main" id="{AAEBB397-ACE3-468D-B5CB-4EDDAEB82608}"/>
              </a:ext>
            </a:extLst>
          </p:cNvPr>
          <p:cNvPicPr>
            <a:picLocks noChangeAspect="1"/>
          </p:cNvPicPr>
          <p:nvPr/>
        </p:nvPicPr>
        <p:blipFill>
          <a:blip r:embed="rId3"/>
          <a:stretch>
            <a:fillRect/>
          </a:stretch>
        </p:blipFill>
        <p:spPr>
          <a:xfrm>
            <a:off x="5835824" y="5050024"/>
            <a:ext cx="1841152" cy="123149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47918511"/>
      </p:ext>
    </p:extLst>
  </p:cSld>
  <p:clrMapOvr>
    <a:masterClrMapping/>
  </p:clrMapOvr>
  <mc:AlternateContent xmlns:mc="http://schemas.openxmlformats.org/markup-compatibility/2006" xmlns:p14="http://schemas.microsoft.com/office/powerpoint/2010/main">
    <mc:Choice Requires="p14">
      <p:transition spd="slow" p14:dur="1200" advClick="0" advTm="10000">
        <p:dissolve/>
      </p:transition>
    </mc:Choice>
    <mc:Fallback xmlns="">
      <p:transition spd="slow" advClick="0" advTm="10000">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pattFill prst="pct25">
          <a:fgClr>
            <a:srgbClr val="FFFF00"/>
          </a:fgClr>
          <a:bgClr>
            <a:schemeClr val="bg1"/>
          </a:bgClr>
        </a:patt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2568121-DD82-4265-997F-191B67CB4009}"/>
              </a:ext>
            </a:extLst>
          </p:cNvPr>
          <p:cNvPicPr>
            <a:picLocks noChangeAspect="1"/>
          </p:cNvPicPr>
          <p:nvPr/>
        </p:nvPicPr>
        <p:blipFill>
          <a:blip r:embed="rId2"/>
          <a:stretch>
            <a:fillRect/>
          </a:stretch>
        </p:blipFill>
        <p:spPr>
          <a:xfrm>
            <a:off x="1580470" y="1856662"/>
            <a:ext cx="9031060" cy="4511482"/>
          </a:xfrm>
          <a:prstGeom prst="rect">
            <a:avLst/>
          </a:prstGeom>
        </p:spPr>
      </p:pic>
      <p:sp>
        <p:nvSpPr>
          <p:cNvPr id="6" name="Rectángulo 5">
            <a:extLst>
              <a:ext uri="{FF2B5EF4-FFF2-40B4-BE49-F238E27FC236}">
                <a16:creationId xmlns:a16="http://schemas.microsoft.com/office/drawing/2014/main" id="{F6647CFE-C1CA-428A-AE6C-709AEFBF2C60}"/>
              </a:ext>
            </a:extLst>
          </p:cNvPr>
          <p:cNvSpPr/>
          <p:nvPr/>
        </p:nvSpPr>
        <p:spPr>
          <a:xfrm>
            <a:off x="359229" y="175736"/>
            <a:ext cx="11478985" cy="2400657"/>
          </a:xfrm>
          <a:prstGeom prst="rect">
            <a:avLst/>
          </a:prstGeom>
        </p:spPr>
        <p:txBody>
          <a:bodyPr wrap="square">
            <a:spAutoFit/>
          </a:bodyPr>
          <a:lstStyle/>
          <a:p>
            <a:pPr algn="just"/>
            <a:r>
              <a:rPr lang="es-MX" sz="3000" b="1" dirty="0">
                <a:solidFill>
                  <a:schemeClr val="accent6">
                    <a:lumMod val="50000"/>
                  </a:schemeClr>
                </a:solidFill>
                <a:latin typeface="Arial Rounded MT Bold" panose="020F0704030504030204" pitchFamily="34" charset="0"/>
                <a:ea typeface="+mj-ea"/>
                <a:cs typeface="+mj-cs"/>
              </a:rPr>
              <a:t>El olor tan especial antes de una tormenta proviene del ozono. Esta molécula siempre está presente en la atmósfera, pero su concentración en las zonas bajas aumenta en los días de tormenta. Sucede porque los rayos favorecen su formación.</a:t>
            </a:r>
          </a:p>
        </p:txBody>
      </p:sp>
      <p:pic>
        <p:nvPicPr>
          <p:cNvPr id="3" name="Imagen 2">
            <a:extLst>
              <a:ext uri="{FF2B5EF4-FFF2-40B4-BE49-F238E27FC236}">
                <a16:creationId xmlns:a16="http://schemas.microsoft.com/office/drawing/2014/main" id="{EC5B16C5-107A-403D-875D-198AD84A7BCA}"/>
              </a:ext>
            </a:extLst>
          </p:cNvPr>
          <p:cNvPicPr>
            <a:picLocks noChangeAspect="1"/>
          </p:cNvPicPr>
          <p:nvPr/>
        </p:nvPicPr>
        <p:blipFill>
          <a:blip r:embed="rId3"/>
          <a:stretch>
            <a:fillRect/>
          </a:stretch>
        </p:blipFill>
        <p:spPr>
          <a:xfrm>
            <a:off x="8739148" y="3571116"/>
            <a:ext cx="2780017" cy="16460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62621931"/>
      </p:ext>
    </p:extLst>
  </p:cSld>
  <p:clrMapOvr>
    <a:masterClrMapping/>
  </p:clrMapOvr>
  <mc:AlternateContent xmlns:mc="http://schemas.openxmlformats.org/markup-compatibility/2006" xmlns:p14="http://schemas.microsoft.com/office/powerpoint/2010/main">
    <mc:Choice Requires="p14">
      <p:transition spd="slow" p14:dur="1200" advClick="0" advTm="15000">
        <p:dissolve/>
      </p:transition>
    </mc:Choice>
    <mc:Fallback xmlns="">
      <p:transition spd="slow" advClick="0" advTm="15000">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pattFill prst="dkHorz">
          <a:fgClr>
            <a:schemeClr val="accent6">
              <a:lumMod val="50000"/>
            </a:schemeClr>
          </a:fgClr>
          <a:bgClr>
            <a:schemeClr val="bg1"/>
          </a:bgClr>
        </a:patt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3B54E3C-9414-4949-8A21-D8F59CA99C59}"/>
              </a:ext>
            </a:extLst>
          </p:cNvPr>
          <p:cNvPicPr>
            <a:picLocks noChangeAspect="1"/>
          </p:cNvPicPr>
          <p:nvPr/>
        </p:nvPicPr>
        <p:blipFill>
          <a:blip r:embed="rId2"/>
          <a:stretch>
            <a:fillRect/>
          </a:stretch>
        </p:blipFill>
        <p:spPr>
          <a:xfrm>
            <a:off x="2155371" y="342174"/>
            <a:ext cx="8474529" cy="60422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ángulo 1">
            <a:extLst>
              <a:ext uri="{FF2B5EF4-FFF2-40B4-BE49-F238E27FC236}">
                <a16:creationId xmlns:a16="http://schemas.microsoft.com/office/drawing/2014/main" id="{A831C264-5326-4EBD-A500-5269365CB906}"/>
              </a:ext>
            </a:extLst>
          </p:cNvPr>
          <p:cNvSpPr/>
          <p:nvPr/>
        </p:nvSpPr>
        <p:spPr>
          <a:xfrm>
            <a:off x="658586" y="4742099"/>
            <a:ext cx="10874827" cy="1446550"/>
          </a:xfrm>
          <a:prstGeom prst="rect">
            <a:avLst/>
          </a:prstGeom>
          <a:pattFill prst="pct90">
            <a:fgClr>
              <a:schemeClr val="accent6">
                <a:lumMod val="50000"/>
              </a:schemeClr>
            </a:fgClr>
            <a:bgClr>
              <a:schemeClr val="bg1"/>
            </a:bgClr>
          </a:pattFill>
        </p:spPr>
        <p:txBody>
          <a:bodyPr wrap="square">
            <a:spAutoFit/>
          </a:bodyPr>
          <a:lstStyle/>
          <a:p>
            <a:pPr algn="ctr"/>
            <a:r>
              <a:rPr lang="es-MX" sz="4400" b="1" dirty="0">
                <a:solidFill>
                  <a:schemeClr val="bg1"/>
                </a:solidFill>
                <a:latin typeface="Arial Rounded MT Bold" panose="020F0704030504030204" pitchFamily="34" charset="0"/>
                <a:ea typeface="+mj-ea"/>
                <a:cs typeface="+mj-cs"/>
              </a:rPr>
              <a:t>La lluvia, el agua elemento purificador, que limpia, arrastra todo lo malo...</a:t>
            </a:r>
          </a:p>
        </p:txBody>
      </p:sp>
      <p:pic>
        <p:nvPicPr>
          <p:cNvPr id="5" name="Imagen 4">
            <a:extLst>
              <a:ext uri="{FF2B5EF4-FFF2-40B4-BE49-F238E27FC236}">
                <a16:creationId xmlns:a16="http://schemas.microsoft.com/office/drawing/2014/main" id="{6D7832D8-694F-42D4-8A28-7CB91D0C287E}"/>
              </a:ext>
            </a:extLst>
          </p:cNvPr>
          <p:cNvPicPr>
            <a:picLocks noChangeAspect="1"/>
          </p:cNvPicPr>
          <p:nvPr/>
        </p:nvPicPr>
        <p:blipFill>
          <a:blip r:embed="rId3"/>
          <a:stretch>
            <a:fillRect/>
          </a:stretch>
        </p:blipFill>
        <p:spPr>
          <a:xfrm>
            <a:off x="9247215" y="914885"/>
            <a:ext cx="2286198" cy="24020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55605612"/>
      </p:ext>
    </p:extLst>
  </p:cSld>
  <p:clrMapOvr>
    <a:masterClrMapping/>
  </p:clrMapOvr>
  <mc:AlternateContent xmlns:mc="http://schemas.openxmlformats.org/markup-compatibility/2006" xmlns:p14="http://schemas.microsoft.com/office/powerpoint/2010/main">
    <mc:Choice Requires="p14">
      <p:transition spd="slow" p14:dur="1200" advClick="0" advTm="5000">
        <p:dissolve/>
      </p:transition>
    </mc:Choice>
    <mc:Fallback xmlns="">
      <p:transition spd="slow" advClick="0" advTm="5000">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pattFill prst="dkVert">
          <a:fgClr>
            <a:srgbClr val="FFFF00"/>
          </a:fgClr>
          <a:bgClr>
            <a:schemeClr val="bg1"/>
          </a:bgClr>
        </a:patt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DE5C7D-A2AA-452E-A742-B33CD1FFE9BD}"/>
              </a:ext>
            </a:extLst>
          </p:cNvPr>
          <p:cNvSpPr/>
          <p:nvPr/>
        </p:nvSpPr>
        <p:spPr>
          <a:xfrm>
            <a:off x="7319282" y="1074509"/>
            <a:ext cx="3494314" cy="4708981"/>
          </a:xfrm>
          <a:prstGeom prst="rect">
            <a:avLst/>
          </a:prstGeom>
        </p:spPr>
        <p:txBody>
          <a:bodyPr wrap="square">
            <a:spAutoFit/>
          </a:bodyPr>
          <a:lstStyle/>
          <a:p>
            <a:pPr algn="ctr"/>
            <a:r>
              <a:rPr lang="es-MX" sz="3000" b="1" dirty="0">
                <a:latin typeface="Arial Rounded MT Bold" panose="020F0704030504030204" pitchFamily="34" charset="0"/>
                <a:ea typeface="+mj-ea"/>
                <a:cs typeface="+mj-cs"/>
              </a:rPr>
              <a:t>Ya lo sabes, cuando llueva abre las ventanas, deja que fluya el oxígeno, que salgan las viejas energías y entren las nuevas con la lluvia.</a:t>
            </a:r>
          </a:p>
        </p:txBody>
      </p:sp>
      <p:pic>
        <p:nvPicPr>
          <p:cNvPr id="3" name="Imagen 2">
            <a:extLst>
              <a:ext uri="{FF2B5EF4-FFF2-40B4-BE49-F238E27FC236}">
                <a16:creationId xmlns:a16="http://schemas.microsoft.com/office/drawing/2014/main" id="{87F455C6-4158-42B3-80C9-E09A382AC483}"/>
              </a:ext>
            </a:extLst>
          </p:cNvPr>
          <p:cNvPicPr>
            <a:picLocks noChangeAspect="1"/>
          </p:cNvPicPr>
          <p:nvPr/>
        </p:nvPicPr>
        <p:blipFill>
          <a:blip r:embed="rId2"/>
          <a:stretch>
            <a:fillRect/>
          </a:stretch>
        </p:blipFill>
        <p:spPr>
          <a:xfrm>
            <a:off x="1522638" y="1387927"/>
            <a:ext cx="4763861" cy="4082143"/>
          </a:xfrm>
          <a:prstGeom prst="rect">
            <a:avLst/>
          </a:prstGeom>
          <a:ln w="228600" cap="sq" cmpd="thickThin">
            <a:solidFill>
              <a:srgbClr val="000000"/>
            </a:solidFill>
            <a:prstDash val="solid"/>
            <a:miter lim="800000"/>
          </a:ln>
          <a:effectLst>
            <a:innerShdw blurRad="76200">
              <a:srgbClr val="000000"/>
            </a:innerShdw>
          </a:effectLst>
        </p:spPr>
      </p:pic>
      <p:pic>
        <p:nvPicPr>
          <p:cNvPr id="4" name="Imagen 3">
            <a:extLst>
              <a:ext uri="{FF2B5EF4-FFF2-40B4-BE49-F238E27FC236}">
                <a16:creationId xmlns:a16="http://schemas.microsoft.com/office/drawing/2014/main" id="{A0FF1E8A-5EF3-4008-B4D9-AD16B0EFCFD3}"/>
              </a:ext>
            </a:extLst>
          </p:cNvPr>
          <p:cNvPicPr>
            <a:picLocks noChangeAspect="1"/>
          </p:cNvPicPr>
          <p:nvPr/>
        </p:nvPicPr>
        <p:blipFill>
          <a:blip r:embed="rId3"/>
          <a:stretch>
            <a:fillRect/>
          </a:stretch>
        </p:blipFill>
        <p:spPr>
          <a:xfrm>
            <a:off x="235305" y="513484"/>
            <a:ext cx="2286198" cy="24020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67914653"/>
      </p:ext>
    </p:extLst>
  </p:cSld>
  <p:clrMapOvr>
    <a:masterClrMapping/>
  </p:clrMapOvr>
  <mc:AlternateContent xmlns:mc="http://schemas.openxmlformats.org/markup-compatibility/2006" xmlns:p14="http://schemas.microsoft.com/office/powerpoint/2010/main">
    <mc:Choice Requires="p14">
      <p:transition spd="slow" p14:dur="1200" advClick="0" advTm="10000">
        <p:dissolve/>
      </p:transition>
    </mc:Choice>
    <mc:Fallback xmlns="">
      <p:transition spd="slow" advClick="0" advTm="10000">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pattFill prst="dotGrid">
          <a:fgClr>
            <a:schemeClr val="accent1"/>
          </a:fgClr>
          <a:bgClr>
            <a:schemeClr val="bg1"/>
          </a:bgClr>
        </a:patt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65AE8CA-D484-430F-9B9B-B7529C13B052}"/>
              </a:ext>
            </a:extLst>
          </p:cNvPr>
          <p:cNvPicPr>
            <a:picLocks noChangeAspect="1"/>
          </p:cNvPicPr>
          <p:nvPr/>
        </p:nvPicPr>
        <p:blipFill>
          <a:blip r:embed="rId2"/>
          <a:stretch>
            <a:fillRect/>
          </a:stretch>
        </p:blipFill>
        <p:spPr>
          <a:xfrm>
            <a:off x="375557" y="123825"/>
            <a:ext cx="8006443" cy="6610350"/>
          </a:xfrm>
          <a:prstGeom prst="rect">
            <a:avLst/>
          </a:prstGeom>
        </p:spPr>
      </p:pic>
      <p:sp>
        <p:nvSpPr>
          <p:cNvPr id="3" name="CuadroTexto 2">
            <a:extLst>
              <a:ext uri="{FF2B5EF4-FFF2-40B4-BE49-F238E27FC236}">
                <a16:creationId xmlns:a16="http://schemas.microsoft.com/office/drawing/2014/main" id="{D9A81D43-8019-4E6C-949A-8F5163EF9C38}"/>
              </a:ext>
            </a:extLst>
          </p:cNvPr>
          <p:cNvSpPr txBox="1"/>
          <p:nvPr/>
        </p:nvSpPr>
        <p:spPr>
          <a:xfrm>
            <a:off x="561784" y="5037771"/>
            <a:ext cx="11049000" cy="1477328"/>
          </a:xfrm>
          <a:prstGeom prst="rect">
            <a:avLst/>
          </a:prstGeom>
          <a:pattFill prst="pct5">
            <a:fgClr>
              <a:schemeClr val="accent1"/>
            </a:fgClr>
            <a:bgClr>
              <a:schemeClr val="bg1"/>
            </a:bgClr>
          </a:pattFill>
        </p:spPr>
        <p:txBody>
          <a:bodyPr wrap="square" rtlCol="0">
            <a:spAutoFit/>
          </a:bodyPr>
          <a:lstStyle/>
          <a:p>
            <a:r>
              <a:rPr lang="es-MX" sz="3000" b="1" dirty="0">
                <a:latin typeface="Arial Rounded MT Bold" panose="020F0704030504030204" pitchFamily="34" charset="0"/>
                <a:ea typeface="+mj-ea"/>
                <a:cs typeface="+mj-cs"/>
              </a:rPr>
              <a:t>Vemos aquí la importancia de no contaminar con </a:t>
            </a:r>
            <a:r>
              <a:rPr lang="es-MX" sz="3000" b="1" dirty="0" err="1">
                <a:latin typeface="Arial Rounded MT Bold" panose="020F0704030504030204" pitchFamily="34" charset="0"/>
                <a:ea typeface="+mj-ea"/>
                <a:cs typeface="+mj-cs"/>
              </a:rPr>
              <a:t>microplásticos</a:t>
            </a:r>
            <a:r>
              <a:rPr lang="es-MX" sz="3000" b="1" dirty="0">
                <a:latin typeface="Arial Rounded MT Bold" panose="020F0704030504030204" pitchFamily="34" charset="0"/>
                <a:ea typeface="+mj-ea"/>
                <a:cs typeface="+mj-cs"/>
              </a:rPr>
              <a:t> las aguas, por que al convertirse en lluvia, no se purificaría el aire del que hablamos</a:t>
            </a:r>
            <a:r>
              <a:rPr lang="es-MX" dirty="0"/>
              <a:t>. </a:t>
            </a:r>
          </a:p>
        </p:txBody>
      </p:sp>
      <p:pic>
        <p:nvPicPr>
          <p:cNvPr id="4" name="Imagen 3">
            <a:extLst>
              <a:ext uri="{FF2B5EF4-FFF2-40B4-BE49-F238E27FC236}">
                <a16:creationId xmlns:a16="http://schemas.microsoft.com/office/drawing/2014/main" id="{95B09791-BE13-4076-874E-4C61B737A87B}"/>
              </a:ext>
            </a:extLst>
          </p:cNvPr>
          <p:cNvPicPr>
            <a:picLocks noChangeAspect="1"/>
          </p:cNvPicPr>
          <p:nvPr/>
        </p:nvPicPr>
        <p:blipFill>
          <a:blip r:embed="rId3"/>
          <a:stretch>
            <a:fillRect/>
          </a:stretch>
        </p:blipFill>
        <p:spPr>
          <a:xfrm>
            <a:off x="581216" y="342901"/>
            <a:ext cx="4223278" cy="2824842"/>
          </a:xfrm>
          <a:prstGeom prst="rect">
            <a:avLst/>
          </a:prstGeom>
          <a:ln>
            <a:noFill/>
          </a:ln>
          <a:effectLst>
            <a:softEdge rad="112500"/>
          </a:effectLst>
        </p:spPr>
      </p:pic>
      <p:pic>
        <p:nvPicPr>
          <p:cNvPr id="5" name="Imagen 4">
            <a:extLst>
              <a:ext uri="{FF2B5EF4-FFF2-40B4-BE49-F238E27FC236}">
                <a16:creationId xmlns:a16="http://schemas.microsoft.com/office/drawing/2014/main" id="{532870E7-F0D7-4A85-B303-113D7D82D854}"/>
              </a:ext>
            </a:extLst>
          </p:cNvPr>
          <p:cNvPicPr>
            <a:picLocks noChangeAspect="1"/>
          </p:cNvPicPr>
          <p:nvPr/>
        </p:nvPicPr>
        <p:blipFill rotWithShape="1">
          <a:blip r:embed="rId4"/>
          <a:srcRect l="26304" t="8235" r="25211" b="8764"/>
          <a:stretch/>
        </p:blipFill>
        <p:spPr>
          <a:xfrm>
            <a:off x="7387508" y="342901"/>
            <a:ext cx="4638484" cy="4694870"/>
          </a:xfrm>
          <a:prstGeom prst="rect">
            <a:avLst/>
          </a:prstGeom>
        </p:spPr>
      </p:pic>
    </p:spTree>
    <p:extLst>
      <p:ext uri="{BB962C8B-B14F-4D97-AF65-F5344CB8AC3E}">
        <p14:creationId xmlns:p14="http://schemas.microsoft.com/office/powerpoint/2010/main" val="3171335242"/>
      </p:ext>
    </p:extLst>
  </p:cSld>
  <p:clrMapOvr>
    <a:masterClrMapping/>
  </p:clrMapOvr>
  <mc:AlternateContent xmlns:mc="http://schemas.openxmlformats.org/markup-compatibility/2006" xmlns:p14="http://schemas.microsoft.com/office/powerpoint/2010/main">
    <mc:Choice Requires="p14">
      <p:transition spd="slow" p14:dur="1200" advClick="0" advTm="15000">
        <p:dissolve/>
      </p:transition>
    </mc:Choice>
    <mc:Fallback xmlns="">
      <p:transition spd="slow" advClick="0" advTm="15000">
        <p:dissolv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TotalTime>
  <Words>243</Words>
  <Application>Microsoft Office PowerPoint</Application>
  <PresentationFormat>Panorámica</PresentationFormat>
  <Paragraphs>10</Paragraphs>
  <Slides>8</Slides>
  <Notes>0</Notes>
  <HiddenSlides>0</HiddenSlides>
  <MMClips>1</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Arial Rounded MT Bold</vt:lpstr>
      <vt:lpstr>Calibri</vt:lpstr>
      <vt:lpstr>Calibri Light</vt:lpstr>
      <vt:lpstr>Tema de Office</vt:lpstr>
      <vt:lpstr>BENEFICIOS DE LA LLUVIA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Monica Martinez Reynoso</dc:creator>
  <cp:lastModifiedBy>Monica Martinez Reynoso</cp:lastModifiedBy>
  <cp:revision>20</cp:revision>
  <dcterms:created xsi:type="dcterms:W3CDTF">2022-05-12T21:42:55Z</dcterms:created>
  <dcterms:modified xsi:type="dcterms:W3CDTF">2022-05-20T14:56:31Z</dcterms:modified>
</cp:coreProperties>
</file>